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6"/>
  </p:notesMasterIdLst>
  <p:sldIdLst>
    <p:sldId id="26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, Hong Anh" initials="CHA" lastIdx="1" clrIdx="0">
    <p:extLst>
      <p:ext uri="{19B8F6BF-5375-455C-9EA6-DF929625EA0E}">
        <p15:presenceInfo xmlns:p15="http://schemas.microsoft.com/office/powerpoint/2012/main" userId="S::chuh@who.int::f8a76ed7-c171-4e37-9749-b7c1e68dbf2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ACC9"/>
    <a:srgbClr val="000000"/>
    <a:srgbClr val="FFCCCC"/>
    <a:srgbClr val="CCECFF"/>
    <a:srgbClr val="CBE3EB"/>
    <a:srgbClr val="E7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88484" autoAdjust="0"/>
  </p:normalViewPr>
  <p:slideViewPr>
    <p:cSldViewPr snapToGrid="0">
      <p:cViewPr varScale="1">
        <p:scale>
          <a:sx n="67" d="100"/>
          <a:sy n="67" d="100"/>
        </p:scale>
        <p:origin x="384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93420-45BF-48B6-AEDA-8EB9BA01FF5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7969C-3960-4D9B-89B6-83DA62D61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76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031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1A2DA00-C91C-CA48-B680-5115E2A00293}"/>
              </a:ext>
            </a:extLst>
          </p:cNvPr>
          <p:cNvSpPr/>
          <p:nvPr/>
        </p:nvSpPr>
        <p:spPr>
          <a:xfrm>
            <a:off x="0" y="6200775"/>
            <a:ext cx="12192000" cy="669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565BC84F-7DB7-8145-8176-B79865AB0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3" y="1331479"/>
            <a:ext cx="2849336" cy="876719"/>
          </a:xfrm>
          <a:prstGeom prst="rect">
            <a:avLst/>
          </a:prstGeom>
        </p:spPr>
      </p:pic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2EBFA58B-1957-F941-8328-FF54A18CFE1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5362" y="2783794"/>
            <a:ext cx="10737350" cy="51312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title</a:t>
            </a:r>
            <a:endParaRPr lang="en-US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EB6328AE-B700-634D-A221-A54E30D0B79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5362" y="3322274"/>
            <a:ext cx="10737350" cy="51312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title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A673927-921E-8449-9AB2-61E2D1B6C5CC}"/>
              </a:ext>
            </a:extLst>
          </p:cNvPr>
          <p:cNvCxnSpPr>
            <a:cxnSpLocks/>
          </p:cNvCxnSpPr>
          <p:nvPr/>
        </p:nvCxnSpPr>
        <p:spPr>
          <a:xfrm>
            <a:off x="675362" y="2911644"/>
            <a:ext cx="0" cy="876584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0436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BB8B1A-07D0-6B49-B80E-255571E5DED6}"/>
              </a:ext>
            </a:extLst>
          </p:cNvPr>
          <p:cNvSpPr/>
          <p:nvPr/>
        </p:nvSpPr>
        <p:spPr>
          <a:xfrm>
            <a:off x="0" y="6213303"/>
            <a:ext cx="12192000" cy="6697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5A7E6A4-B355-4E4A-ABA1-23E36E4843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64" y="2816048"/>
            <a:ext cx="10542748" cy="812799"/>
          </a:xfrm>
          <a:prstGeom prst="rect">
            <a:avLst/>
          </a:prstGeom>
        </p:spPr>
        <p:txBody>
          <a:bodyPr/>
          <a:lstStyle>
            <a:lvl1pPr>
              <a:defRPr sz="6000" b="1"/>
            </a:lvl1pPr>
          </a:lstStyle>
          <a:p>
            <a:r>
              <a:rPr lang="en-US" dirty="0"/>
              <a:t>Section title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A591AC2-2B7E-AA45-A69B-35905E1497B4}"/>
              </a:ext>
            </a:extLst>
          </p:cNvPr>
          <p:cNvCxnSpPr>
            <a:cxnSpLocks/>
          </p:cNvCxnSpPr>
          <p:nvPr/>
        </p:nvCxnSpPr>
        <p:spPr>
          <a:xfrm>
            <a:off x="514350" y="2939799"/>
            <a:ext cx="0" cy="565297"/>
          </a:xfrm>
          <a:prstGeom prst="line">
            <a:avLst/>
          </a:prstGeom>
          <a:ln w="12700">
            <a:solidFill>
              <a:srgbClr val="008D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198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B64AE-72C6-4740-84A1-C2B5C9F17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4CB93-441C-45E8-83BE-E5B0978FE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F58AE-9489-4E76-AAD0-B481A9E9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B2B7-5B19-4A27-BF55-D48F0476DD7F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7382F-2B8C-46C1-A6D0-179B5B0BD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7449F-E089-47B8-AF26-F7F4FFF8D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05FF4-B252-4E6E-872A-FAF08E51E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60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1E0FD3-98A9-4066-9240-BAF0ABCBB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EB2B7-5B19-4A27-BF55-D48F0476DD7F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ABCEB8-0E62-4595-9337-16D803D60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832F4-CFA6-492A-8D81-8DDEEAC2A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05FF4-B252-4E6E-872A-FAF08E51E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1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and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FE61939-5B1F-1141-8CD5-1A7CF4C2E6E8}"/>
              </a:ext>
            </a:extLst>
          </p:cNvPr>
          <p:cNvSpPr/>
          <p:nvPr userDrawn="1"/>
        </p:nvSpPr>
        <p:spPr>
          <a:xfrm>
            <a:off x="0" y="6300850"/>
            <a:ext cx="12192000" cy="582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A79FA4-F9E8-D644-B795-DEF82EA65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888" y="6444210"/>
            <a:ext cx="1237989" cy="184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050" b="0" kern="1200" spc="7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SOURCE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0D94A61B-BE4E-6C4F-A23A-4FE31AF681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70845" y="1102812"/>
            <a:ext cx="9799319" cy="1247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Tx/>
              <a:buNone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paragraph</a:t>
            </a:r>
            <a:endParaRPr lang="en-US"/>
          </a:p>
        </p:txBody>
      </p: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id="{A962A4C0-9818-1E44-8E49-B4C420001F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50863" y="378626"/>
            <a:ext cx="974296" cy="9742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7C017ADE-2BCA-C249-994E-181CC93EE8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33834" y="417478"/>
            <a:ext cx="8329249" cy="46099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1 line title</a:t>
            </a:r>
          </a:p>
        </p:txBody>
      </p:sp>
    </p:spTree>
    <p:extLst>
      <p:ext uri="{BB962C8B-B14F-4D97-AF65-F5344CB8AC3E}">
        <p14:creationId xmlns:p14="http://schemas.microsoft.com/office/powerpoint/2010/main" val="315631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55BCAA-76DC-394A-B480-FA61872E7E15}"/>
              </a:ext>
            </a:extLst>
          </p:cNvPr>
          <p:cNvSpPr/>
          <p:nvPr/>
        </p:nvSpPr>
        <p:spPr>
          <a:xfrm>
            <a:off x="0" y="6213303"/>
            <a:ext cx="12192000" cy="6697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A79FA4-F9E8-D644-B795-DEF82EA65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888" y="6444210"/>
            <a:ext cx="1237989" cy="184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050" b="0" kern="1200" spc="7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95B0D2B-96BB-FF49-843C-ED52B962BB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5362" y="503867"/>
            <a:ext cx="10737350" cy="102604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2 line title</a:t>
            </a:r>
            <a:endParaRPr lang="en-US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8047B89-3126-6C47-9D3C-60835CC8A3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7888" y="1785205"/>
            <a:ext cx="3895225" cy="11627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500" b="0" spc="2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paragraph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7E9978-810C-5E42-B2A9-D46BE2FA7A15}"/>
              </a:ext>
            </a:extLst>
          </p:cNvPr>
          <p:cNvCxnSpPr>
            <a:cxnSpLocks/>
          </p:cNvCxnSpPr>
          <p:nvPr/>
        </p:nvCxnSpPr>
        <p:spPr>
          <a:xfrm>
            <a:off x="667569" y="628270"/>
            <a:ext cx="0" cy="761051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52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55BCAA-76DC-394A-B480-FA61872E7E15}"/>
              </a:ext>
            </a:extLst>
          </p:cNvPr>
          <p:cNvSpPr/>
          <p:nvPr/>
        </p:nvSpPr>
        <p:spPr>
          <a:xfrm>
            <a:off x="0" y="6213303"/>
            <a:ext cx="12192000" cy="6697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A79FA4-F9E8-D644-B795-DEF82EA65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888" y="6444210"/>
            <a:ext cx="1237989" cy="184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050" b="0" kern="1200" spc="7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95B0D2B-96BB-FF49-843C-ED52B962BB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7569" y="503867"/>
            <a:ext cx="10737350" cy="53155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1 line title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7E9978-810C-5E42-B2A9-D46BE2FA7A15}"/>
              </a:ext>
            </a:extLst>
          </p:cNvPr>
          <p:cNvCxnSpPr>
            <a:cxnSpLocks/>
          </p:cNvCxnSpPr>
          <p:nvPr/>
        </p:nvCxnSpPr>
        <p:spPr>
          <a:xfrm>
            <a:off x="667569" y="628270"/>
            <a:ext cx="0" cy="279780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902F867C-A66E-5C48-862B-37D091C335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7888" y="1397351"/>
            <a:ext cx="3895225" cy="11627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500" b="0" spc="2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paragraph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0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55BCAA-76DC-394A-B480-FA61872E7E15}"/>
              </a:ext>
            </a:extLst>
          </p:cNvPr>
          <p:cNvSpPr/>
          <p:nvPr/>
        </p:nvSpPr>
        <p:spPr>
          <a:xfrm>
            <a:off x="0" y="6213303"/>
            <a:ext cx="12192000" cy="6697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A79FA4-F9E8-D644-B795-DEF82EA65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888" y="6444210"/>
            <a:ext cx="1237989" cy="184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050" b="0" kern="1200" spc="7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95B0D2B-96BB-FF49-843C-ED52B962BB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7569" y="503867"/>
            <a:ext cx="10737350" cy="53155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1 line title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7E9978-810C-5E42-B2A9-D46BE2FA7A15}"/>
              </a:ext>
            </a:extLst>
          </p:cNvPr>
          <p:cNvCxnSpPr>
            <a:cxnSpLocks/>
          </p:cNvCxnSpPr>
          <p:nvPr/>
        </p:nvCxnSpPr>
        <p:spPr>
          <a:xfrm>
            <a:off x="667569" y="628270"/>
            <a:ext cx="0" cy="279780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902F867C-A66E-5C48-862B-37D091C335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7888" y="1397351"/>
            <a:ext cx="3895225" cy="11627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500" b="0" spc="2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paragraph</a:t>
            </a:r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5CEAEC0-57B1-ED40-A979-C284AC975BD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306882" y="3499910"/>
            <a:ext cx="1381760" cy="13817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8" name="Picture Placeholder 1">
            <a:extLst>
              <a:ext uri="{FF2B5EF4-FFF2-40B4-BE49-F238E27FC236}">
                <a16:creationId xmlns:a16="http://schemas.microsoft.com/office/drawing/2014/main" id="{DD4E132D-D925-2449-A6D5-B364918216E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72360" y="3499910"/>
            <a:ext cx="1381760" cy="13817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9" name="Picture Placeholder 1">
            <a:extLst>
              <a:ext uri="{FF2B5EF4-FFF2-40B4-BE49-F238E27FC236}">
                <a16:creationId xmlns:a16="http://schemas.microsoft.com/office/drawing/2014/main" id="{409D32B6-DFD3-5E4C-AB7E-8EA1F6E7354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19301" y="3499910"/>
            <a:ext cx="1381760" cy="13817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0" name="Picture Placeholder 1">
            <a:extLst>
              <a:ext uri="{FF2B5EF4-FFF2-40B4-BE49-F238E27FC236}">
                <a16:creationId xmlns:a16="http://schemas.microsoft.com/office/drawing/2014/main" id="{6D9B531F-AC77-D044-BAAB-A129AA107FA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515560" y="3499910"/>
            <a:ext cx="1381760" cy="138176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1" name="Text Placeholder 33">
            <a:extLst>
              <a:ext uri="{FF2B5EF4-FFF2-40B4-BE49-F238E27FC236}">
                <a16:creationId xmlns:a16="http://schemas.microsoft.com/office/drawing/2014/main" id="{F054930D-BD7E-8445-AEC1-55CB8192923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11940" y="5080570"/>
            <a:ext cx="1743020" cy="56554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5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3">
            <a:extLst>
              <a:ext uri="{FF2B5EF4-FFF2-40B4-BE49-F238E27FC236}">
                <a16:creationId xmlns:a16="http://schemas.microsoft.com/office/drawing/2014/main" id="{295F3F16-2D5B-8643-AAA4-9ABA70CB31F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55140" y="5080570"/>
            <a:ext cx="1743020" cy="56554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5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3">
            <a:extLst>
              <a:ext uri="{FF2B5EF4-FFF2-40B4-BE49-F238E27FC236}">
                <a16:creationId xmlns:a16="http://schemas.microsoft.com/office/drawing/2014/main" id="{A3EA64A3-0C50-C04E-BC01-143FDD28524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588180" y="5080570"/>
            <a:ext cx="1743020" cy="56554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5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3">
            <a:extLst>
              <a:ext uri="{FF2B5EF4-FFF2-40B4-BE49-F238E27FC236}">
                <a16:creationId xmlns:a16="http://schemas.microsoft.com/office/drawing/2014/main" id="{57EE20CD-8C4D-E64D-BC08-26822E8B99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331380" y="5080570"/>
            <a:ext cx="1743020" cy="56554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5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242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55BCAA-76DC-394A-B480-FA61872E7E15}"/>
              </a:ext>
            </a:extLst>
          </p:cNvPr>
          <p:cNvSpPr/>
          <p:nvPr/>
        </p:nvSpPr>
        <p:spPr>
          <a:xfrm>
            <a:off x="0" y="6213303"/>
            <a:ext cx="12192000" cy="6697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A79FA4-F9E8-D644-B795-DEF82EA65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888" y="6444210"/>
            <a:ext cx="1237989" cy="184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050" b="0" kern="1200" spc="7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95B0D2B-96BB-FF49-843C-ED52B962BB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7569" y="503867"/>
            <a:ext cx="10737350" cy="53155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1 line title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7E9978-810C-5E42-B2A9-D46BE2FA7A15}"/>
              </a:ext>
            </a:extLst>
          </p:cNvPr>
          <p:cNvCxnSpPr>
            <a:cxnSpLocks/>
          </p:cNvCxnSpPr>
          <p:nvPr/>
        </p:nvCxnSpPr>
        <p:spPr>
          <a:xfrm>
            <a:off x="667569" y="628270"/>
            <a:ext cx="0" cy="279780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902F867C-A66E-5C48-862B-37D091C335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7888" y="1398969"/>
            <a:ext cx="2528387" cy="11627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500" b="0" spc="2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paragraph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7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line title whole page pa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55BCAA-76DC-394A-B480-FA61872E7E15}"/>
              </a:ext>
            </a:extLst>
          </p:cNvPr>
          <p:cNvSpPr/>
          <p:nvPr/>
        </p:nvSpPr>
        <p:spPr>
          <a:xfrm>
            <a:off x="0" y="6213303"/>
            <a:ext cx="12192000" cy="6697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A79FA4-F9E8-D644-B795-DEF82EA65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888" y="6444210"/>
            <a:ext cx="1237989" cy="184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050" b="0" kern="1200" spc="7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95B0D2B-96BB-FF49-843C-ED52B962BB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7569" y="503867"/>
            <a:ext cx="10737350" cy="53155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1 line title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7E9978-810C-5E42-B2A9-D46BE2FA7A15}"/>
              </a:ext>
            </a:extLst>
          </p:cNvPr>
          <p:cNvCxnSpPr>
            <a:cxnSpLocks/>
          </p:cNvCxnSpPr>
          <p:nvPr/>
        </p:nvCxnSpPr>
        <p:spPr>
          <a:xfrm>
            <a:off x="667569" y="628270"/>
            <a:ext cx="0" cy="279780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902F867C-A66E-5C48-862B-37D091C335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7888" y="1413114"/>
            <a:ext cx="10717031" cy="3130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1500" b="0" spc="2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paragraph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15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3182F51D-2F25-0049-B16C-CDD346F2828A}"/>
              </a:ext>
            </a:extLst>
          </p:cNvPr>
          <p:cNvSpPr/>
          <p:nvPr/>
        </p:nvSpPr>
        <p:spPr>
          <a:xfrm>
            <a:off x="2415964" y="1644003"/>
            <a:ext cx="5836735" cy="5836735"/>
          </a:xfrm>
          <a:prstGeom prst="ellipse">
            <a:avLst/>
          </a:prstGeom>
          <a:solidFill>
            <a:schemeClr val="accent2"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1421038-EBD4-9944-8F9A-C59723B6DA1C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-1643985" y="-757121"/>
            <a:ext cx="6794938" cy="6794938"/>
          </a:xfrm>
          <a:prstGeom prst="ellipse">
            <a:avLst/>
          </a:prstGeom>
          <a:solidFill>
            <a:srgbClr val="008DCA"/>
          </a:solidFill>
        </p:spPr>
        <p:txBody>
          <a:bodyPr anchor="ctr"/>
          <a:lstStyle>
            <a:lvl1pPr marL="0" indent="0" algn="ctr">
              <a:buNone/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Image from </a:t>
            </a:r>
          </a:p>
          <a:p>
            <a:r>
              <a:rPr lang="en-US" dirty="0"/>
              <a:t>Portrait folder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55BCAA-76DC-394A-B480-FA61872E7E15}"/>
              </a:ext>
            </a:extLst>
          </p:cNvPr>
          <p:cNvSpPr/>
          <p:nvPr/>
        </p:nvSpPr>
        <p:spPr>
          <a:xfrm rot="5400000">
            <a:off x="8430303" y="3094127"/>
            <a:ext cx="6858002" cy="6697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95B0D2B-96BB-FF49-843C-ED52B962BB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8394" y="712210"/>
            <a:ext cx="5157977" cy="102604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35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 spc="3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quote</a:t>
            </a:r>
            <a:endParaRPr lang="en-US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8047B89-3126-6C47-9D3C-60835CC8A3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38394" y="5468921"/>
            <a:ext cx="2111774" cy="10260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500" b="0" spc="2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Place</a:t>
            </a:r>
          </a:p>
          <a:p>
            <a:pPr lvl="0"/>
            <a:r>
              <a:rPr lang="en-US" dirty="0"/>
              <a:t>Date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7E9978-810C-5E42-B2A9-D46BE2FA7A15}"/>
              </a:ext>
            </a:extLst>
          </p:cNvPr>
          <p:cNvCxnSpPr>
            <a:cxnSpLocks/>
          </p:cNvCxnSpPr>
          <p:nvPr/>
        </p:nvCxnSpPr>
        <p:spPr>
          <a:xfrm>
            <a:off x="5579002" y="1365956"/>
            <a:ext cx="0" cy="4834819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>
            <a:extLst>
              <a:ext uri="{FF2B5EF4-FFF2-40B4-BE49-F238E27FC236}">
                <a16:creationId xmlns:a16="http://schemas.microsoft.com/office/drawing/2014/main" id="{BBB6D524-2E88-0943-A73F-BF0927F04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58146" y="829808"/>
            <a:ext cx="420240" cy="36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68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aligned title 5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55BCAA-76DC-394A-B480-FA61872E7E15}"/>
              </a:ext>
            </a:extLst>
          </p:cNvPr>
          <p:cNvSpPr/>
          <p:nvPr/>
        </p:nvSpPr>
        <p:spPr>
          <a:xfrm>
            <a:off x="0" y="6213303"/>
            <a:ext cx="12192000" cy="6697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A79FA4-F9E8-D644-B795-DEF82EA65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888" y="6444210"/>
            <a:ext cx="1237989" cy="184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050" b="0" kern="1200" spc="7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95B0D2B-96BB-FF49-843C-ED52B962BB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5362" y="512400"/>
            <a:ext cx="3907751" cy="249383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5 line title</a:t>
            </a:r>
          </a:p>
          <a:p>
            <a:pPr lvl="0"/>
            <a:endParaRPr lang="en-US" dirty="0"/>
          </a:p>
        </p:txBody>
      </p:sp>
      <p:sp>
        <p:nvSpPr>
          <p:cNvPr id="42" name="Text Placeholder 12">
            <a:extLst>
              <a:ext uri="{FF2B5EF4-FFF2-40B4-BE49-F238E27FC236}">
                <a16:creationId xmlns:a16="http://schemas.microsoft.com/office/drawing/2014/main" id="{AE2846CB-02AE-D04C-A926-7EC70E8A62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599" y="3237140"/>
            <a:ext cx="2815725" cy="11627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lang="en-US" sz="15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paragraph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160E6C-C049-414C-87D1-B181BF437818}"/>
              </a:ext>
            </a:extLst>
          </p:cNvPr>
          <p:cNvCxnSpPr>
            <a:cxnSpLocks/>
          </p:cNvCxnSpPr>
          <p:nvPr/>
        </p:nvCxnSpPr>
        <p:spPr>
          <a:xfrm>
            <a:off x="667569" y="628270"/>
            <a:ext cx="0" cy="2045482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54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aligned 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55BCAA-76DC-394A-B480-FA61872E7E15}"/>
              </a:ext>
            </a:extLst>
          </p:cNvPr>
          <p:cNvSpPr/>
          <p:nvPr/>
        </p:nvSpPr>
        <p:spPr>
          <a:xfrm>
            <a:off x="0" y="6213303"/>
            <a:ext cx="12192000" cy="6697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A79FA4-F9E8-D644-B795-DEF82EA65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888" y="6444210"/>
            <a:ext cx="1237989" cy="184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050" b="0" kern="1200" spc="7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95B0D2B-96BB-FF49-843C-ED52B962BB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5362" y="512401"/>
            <a:ext cx="5276171" cy="131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 line title</a:t>
            </a:r>
          </a:p>
          <a:p>
            <a:pPr lvl="0"/>
            <a:endParaRPr lang="en-US" dirty="0"/>
          </a:p>
        </p:txBody>
      </p:sp>
      <p:sp>
        <p:nvSpPr>
          <p:cNvPr id="42" name="Text Placeholder 12">
            <a:extLst>
              <a:ext uri="{FF2B5EF4-FFF2-40B4-BE49-F238E27FC236}">
                <a16:creationId xmlns:a16="http://schemas.microsoft.com/office/drawing/2014/main" id="{AE2846CB-02AE-D04C-A926-7EC70E8A62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599" y="1798745"/>
            <a:ext cx="3906514" cy="116274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lang="en-US" sz="15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paragraph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160E6C-C049-414C-87D1-B181BF437818}"/>
              </a:ext>
            </a:extLst>
          </p:cNvPr>
          <p:cNvCxnSpPr>
            <a:cxnSpLocks/>
          </p:cNvCxnSpPr>
          <p:nvPr/>
        </p:nvCxnSpPr>
        <p:spPr>
          <a:xfrm>
            <a:off x="667569" y="628270"/>
            <a:ext cx="0" cy="780699"/>
          </a:xfrm>
          <a:prstGeom prst="straightConnector1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96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58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>
          <p15:clr>
            <a:srgbClr val="F26B43"/>
          </p15:clr>
        </p15:guide>
        <p15:guide id="2" pos="483">
          <p15:clr>
            <a:srgbClr val="F26B43"/>
          </p15:clr>
        </p15:guide>
        <p15:guide id="3" pos="1164">
          <p15:clr>
            <a:srgbClr val="F26B43"/>
          </p15:clr>
        </p15:guide>
        <p15:guide id="4" pos="1345">
          <p15:clr>
            <a:srgbClr val="F26B43"/>
          </p15:clr>
        </p15:guide>
        <p15:guide id="5" pos="2026">
          <p15:clr>
            <a:srgbClr val="F26B43"/>
          </p15:clr>
        </p15:guide>
        <p15:guide id="6" pos="2207">
          <p15:clr>
            <a:srgbClr val="F26B43"/>
          </p15:clr>
        </p15:guide>
        <p15:guide id="7" pos="2887">
          <p15:clr>
            <a:srgbClr val="F26B43"/>
          </p15:clr>
        </p15:guide>
        <p15:guide id="8" pos="3069">
          <p15:clr>
            <a:srgbClr val="F26B43"/>
          </p15:clr>
        </p15:guide>
        <p15:guide id="9" pos="3749">
          <p15:clr>
            <a:srgbClr val="F26B43"/>
          </p15:clr>
        </p15:guide>
        <p15:guide id="10" pos="3931">
          <p15:clr>
            <a:srgbClr val="F26B43"/>
          </p15:clr>
        </p15:guide>
        <p15:guide id="11" pos="4611">
          <p15:clr>
            <a:srgbClr val="F26B43"/>
          </p15:clr>
        </p15:guide>
        <p15:guide id="12" pos="4793">
          <p15:clr>
            <a:srgbClr val="F26B43"/>
          </p15:clr>
        </p15:guide>
        <p15:guide id="13" pos="5473">
          <p15:clr>
            <a:srgbClr val="F26B43"/>
          </p15:clr>
        </p15:guide>
        <p15:guide id="14" pos="5654">
          <p15:clr>
            <a:srgbClr val="F26B43"/>
          </p15:clr>
        </p15:guide>
        <p15:guide id="15" pos="6335">
          <p15:clr>
            <a:srgbClr val="F26B43"/>
          </p15:clr>
        </p15:guide>
        <p15:guide id="16" pos="6516">
          <p15:clr>
            <a:srgbClr val="F26B43"/>
          </p15:clr>
        </p15:guide>
        <p15:guide id="17" orient="horz" pos="1185">
          <p15:clr>
            <a:srgbClr val="F26B43"/>
          </p15:clr>
        </p15:guide>
        <p15:guide id="18" orient="horz" pos="3906">
          <p15:clr>
            <a:srgbClr val="F26B43"/>
          </p15:clr>
        </p15:guide>
        <p15:guide id="19" pos="7197">
          <p15:clr>
            <a:srgbClr val="F26B43"/>
          </p15:clr>
        </p15:guide>
        <p15:guide id="21" orient="horz" pos="391">
          <p15:clr>
            <a:srgbClr val="F26B43"/>
          </p15:clr>
        </p15:guide>
        <p15:guide id="22" orient="horz" pos="9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69BB8B-85BB-49A7-A1A7-2A2170F869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CH"/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06797AA4-3C59-444B-8775-B3168339705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81" b="81"/>
          <a:stretch>
            <a:fillRect/>
          </a:stretch>
        </p:blipFill>
        <p:spPr/>
      </p:pic>
      <p:sp>
        <p:nvSpPr>
          <p:cNvPr id="9" name="Google Shape;705;p10">
            <a:extLst>
              <a:ext uri="{FF2B5EF4-FFF2-40B4-BE49-F238E27FC236}">
                <a16:creationId xmlns:a16="http://schemas.microsoft.com/office/drawing/2014/main" id="{04415C22-1E81-468E-82F6-946DCBF5F68E}"/>
              </a:ext>
            </a:extLst>
          </p:cNvPr>
          <p:cNvSpPr txBox="1">
            <a:spLocks/>
          </p:cNvSpPr>
          <p:nvPr/>
        </p:nvSpPr>
        <p:spPr>
          <a:xfrm>
            <a:off x="144790" y="6440522"/>
            <a:ext cx="11359322" cy="4174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Tx/>
              <a:buSzPts val="1000"/>
              <a:buNone/>
            </a:pPr>
            <a:r>
              <a:rPr lang="en-US" sz="1400">
                <a:solidFill>
                  <a:schemeClr val="bg1"/>
                </a:solidFill>
              </a:rPr>
              <a:t>https://www.who.int/data/data-collection-tools/health-service-data/toolkit-for-routine-health-information-system-data/modules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1060AC-1B8A-4898-9E2E-67FE97633A4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16" y="378626"/>
            <a:ext cx="9413639" cy="570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36912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DDI1">
  <a:themeElements>
    <a:clrScheme name="WHO DDI 1">
      <a:dk1>
        <a:srgbClr val="000000"/>
      </a:dk1>
      <a:lt1>
        <a:srgbClr val="FFFFFF"/>
      </a:lt1>
      <a:dk2>
        <a:srgbClr val="002C5F"/>
      </a:dk2>
      <a:lt2>
        <a:srgbClr val="EBEBEB"/>
      </a:lt2>
      <a:accent1>
        <a:srgbClr val="008DC9"/>
      </a:accent1>
      <a:accent2>
        <a:srgbClr val="78D5FF"/>
      </a:accent2>
      <a:accent3>
        <a:srgbClr val="FFCC00"/>
      </a:accent3>
      <a:accent4>
        <a:srgbClr val="D82038"/>
      </a:accent4>
      <a:accent5>
        <a:srgbClr val="00A173"/>
      </a:accent5>
      <a:accent6>
        <a:srgbClr val="696969"/>
      </a:accent6>
      <a:hlink>
        <a:srgbClr val="008DC9"/>
      </a:hlink>
      <a:folHlink>
        <a:srgbClr val="878787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DDI1" id="{9B022C07-C757-4952-9626-08BDA376474E}" vid="{53B940E9-642F-4D58-8F70-0FE83831564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533CB212B93241A5F5C6F3DE5B3838" ma:contentTypeVersion="14" ma:contentTypeDescription="Create a new document." ma:contentTypeScope="" ma:versionID="1c81126c25e50fd94799c2a47b40ab1c">
  <xsd:schema xmlns:xsd="http://www.w3.org/2001/XMLSchema" xmlns:xs="http://www.w3.org/2001/XMLSchema" xmlns:p="http://schemas.microsoft.com/office/2006/metadata/properties" xmlns:ns3="546364d2-ad24-4b84-af37-5c06351a0f73" xmlns:ns4="53ed0d00-fa9a-4e17-a597-0a5665aa23f0" targetNamespace="http://schemas.microsoft.com/office/2006/metadata/properties" ma:root="true" ma:fieldsID="730c63d68345fd11b2c4655306a901da" ns3:_="" ns4:_="">
    <xsd:import namespace="546364d2-ad24-4b84-af37-5c06351a0f73"/>
    <xsd:import namespace="53ed0d00-fa9a-4e17-a597-0a5665aa23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364d2-ad24-4b84-af37-5c06351a0f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ed0d00-fa9a-4e17-a597-0a5665aa23f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F039CE-4057-4E90-841F-594496077A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A1CA0D-518B-4966-845A-343F1344D4DA}">
  <ds:schemaRefs>
    <ds:schemaRef ds:uri="http://schemas.microsoft.com/office/2006/documentManagement/types"/>
    <ds:schemaRef ds:uri="53ed0d00-fa9a-4e17-a597-0a5665aa23f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546364d2-ad24-4b84-af37-5c06351a0f73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3AE74EC-B34F-478D-99C3-67CDB77A1B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6364d2-ad24-4b84-af37-5c06351a0f73"/>
    <ds:schemaRef ds:uri="53ed0d00-fa9a-4e17-a597-0a5665aa23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Theme DDI1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CHU, Hong Anh</dc:creator>
  <cp:lastModifiedBy>Robert Pond</cp:lastModifiedBy>
  <cp:revision>6</cp:revision>
  <dcterms:created xsi:type="dcterms:W3CDTF">2021-06-23T21:57:40Z</dcterms:created>
  <dcterms:modified xsi:type="dcterms:W3CDTF">2021-06-27T20:40:21Z</dcterms:modified>
</cp:coreProperties>
</file>