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7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enth, Breese" initials="AB" lastIdx="127" clrIdx="0"/>
  <p:cmAuthor id="2" name="Bennett, Ashley" initials="BA" lastIdx="2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4660"/>
  </p:normalViewPr>
  <p:slideViewPr>
    <p:cSldViewPr snapToGrid="0">
      <p:cViewPr varScale="1">
        <p:scale>
          <a:sx n="58" d="100"/>
          <a:sy n="58" d="100"/>
        </p:scale>
        <p:origin x="125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75D36-A4D7-4955-9685-D7052EF49F69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CCA5D-A649-4681-9039-52E17363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97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5B404-9CFA-EA43-8567-5DE7AD9BAA1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35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131C-E185-4A48-8C73-0337C7CED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26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84083"/>
            <a:ext cx="5181600" cy="4351338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84083"/>
            <a:ext cx="5181600" cy="4351338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351C-3E40-492F-84E4-95C6F9D4700E}" type="slidenum">
              <a:rPr lang="en-US" smtClean="0">
                <a:solidFill>
                  <a:srgbClr val="9FBC86"/>
                </a:solidFill>
              </a:rPr>
              <a:pPr/>
              <a:t>‹#›</a:t>
            </a:fld>
            <a:endParaRPr lang="en-US" dirty="0">
              <a:solidFill>
                <a:srgbClr val="9FBC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74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393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2073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D351C-3E40-492F-84E4-95C6F9D4700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66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F718-347A-4C3A-9B57-D5C1330231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BAD3-D8EA-48DC-B0F4-9DDBFC3F0D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98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F718-347A-4C3A-9B57-D5C1330231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CBAD3-D8EA-48DC-B0F4-9DDBFC3F0D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30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F131C-E185-4A48-8C73-0337C7CED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529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0B3A4-A30A-3642-ADC1-4FD9393F52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F131C-E185-4A48-8C73-0337C7CED9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244106" y="270138"/>
            <a:ext cx="11719293" cy="6371961"/>
          </a:xfrm>
          <a:prstGeom prst="rect">
            <a:avLst/>
          </a:prstGeom>
          <a:solidFill>
            <a:srgbClr val="FFFF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18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9445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900" dirty="0">
                <a:solidFill>
                  <a:schemeClr val="tx2"/>
                </a:solidFill>
              </a:rPr>
              <a:t>Planned steps and gaps in expertise or investments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47801"/>
            <a:ext cx="82296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i="1" dirty="0"/>
              <a:t>“Digital health roadmap – better data for better health” contains 17 investment recommendations grouped into 5 areas.</a:t>
            </a:r>
          </a:p>
        </p:txBody>
      </p:sp>
      <p:pic>
        <p:nvPicPr>
          <p:cNvPr id="4" name="Picture 3" descr="IR and buckets.ai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76400" y="2286001"/>
            <a:ext cx="8839200" cy="434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3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89" y="266700"/>
            <a:ext cx="11648688" cy="63953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1437" y="176323"/>
            <a:ext cx="106918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A5797"/>
                </a:solidFill>
              </a:rPr>
              <a:t>DATA USE PARTNERSHIP</a:t>
            </a:r>
            <a:endParaRPr lang="en-US" sz="2200" b="1" dirty="0">
              <a:solidFill>
                <a:srgbClr val="0A57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8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b pages">
  <a:themeElements>
    <a:clrScheme name="Custom 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A5797"/>
      </a:accent1>
      <a:accent2>
        <a:srgbClr val="DF7935"/>
      </a:accent2>
      <a:accent3>
        <a:srgbClr val="6A9C58"/>
      </a:accent3>
      <a:accent4>
        <a:srgbClr val="5897C4"/>
      </a:accent4>
      <a:accent5>
        <a:srgbClr val="BBCBDE"/>
      </a:accent5>
      <a:accent6>
        <a:srgbClr val="FAD451"/>
      </a:accent6>
      <a:hlink>
        <a:srgbClr val="3F6EA4"/>
      </a:hlink>
      <a:folHlink>
        <a:srgbClr val="85B5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category xmlns="a24b6e2f-dc61-4974-a959-92ead2bb81a2">Comms product</Document_x0020_category>
    <Deliverable xmlns="a24b6e2f-dc61-4974-a959-92ead2bb81a2">N/A</Deliverable>
    <Platform xmlns="a24b6e2f-dc61-4974-a959-92ead2bb81a2">
      <Value>System and service innovations</Value>
    </Platform>
    <Workstream xmlns="7c8b0cfc-180b-4fea-8772-559c885e55f6">
      <ns3:Value xmlns:ns3="7c8b0cfc-180b-4fea-8772-559c885e55f6">Communications</ns3:Value>
    </Workstream>
    <Project xmlns="a24b6e2f-dc61-4974-a959-92ead2bb81a2">69</Project>
    <Topic xmlns="a24b6e2f-dc61-4974-a959-92ead2bb81a2">
      <ns2:Value xmlns:ns2="a24b6e2f-dc61-4974-a959-92ead2bb81a2">Communications</ns2:Value>
    </Topic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HS Document" ma:contentTypeID="0x01010050F92B803759B04EA3E358FDF30BBBF100CE8DEA904E402E4EAB0D5AD1339057A3" ma:contentTypeVersion="20" ma:contentTypeDescription="Select one category that describes the type of document this is." ma:contentTypeScope="" ma:versionID="7cf6662e5e2effca3b39d2d1fe6abc09">
  <xsd:schema xmlns:xsd="http://www.w3.org/2001/XMLSchema" xmlns:xs="http://www.w3.org/2001/XMLSchema" xmlns:p="http://schemas.microsoft.com/office/2006/metadata/properties" xmlns:ns2="a24b6e2f-dc61-4974-a959-92ead2bb81a2" xmlns:ns3="7c8b0cfc-180b-4fea-8772-559c885e55f6" targetNamespace="http://schemas.microsoft.com/office/2006/metadata/properties" ma:root="true" ma:fieldsID="af847a317324ff97d32346957677c448" ns2:_="" ns3:_="">
    <xsd:import namespace="a24b6e2f-dc61-4974-a959-92ead2bb81a2"/>
    <xsd:import namespace="7c8b0cfc-180b-4fea-8772-559c885e55f6"/>
    <xsd:element name="properties">
      <xsd:complexType>
        <xsd:sequence>
          <xsd:element name="documentManagement">
            <xsd:complexType>
              <xsd:all>
                <xsd:element ref="ns2:Document_x0020_category"/>
                <xsd:element ref="ns2:Project" minOccurs="0"/>
                <xsd:element ref="ns2:Topic" minOccurs="0"/>
                <xsd:element ref="ns2:Platform" minOccurs="0"/>
                <xsd:element ref="ns2:Deliverable"/>
                <xsd:element ref="ns3:Workstream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4b6e2f-dc61-4974-a959-92ead2bb81a2" elementFormDefault="qualified">
    <xsd:import namespace="http://schemas.microsoft.com/office/2006/documentManagement/types"/>
    <xsd:import namespace="http://schemas.microsoft.com/office/infopath/2007/PartnerControls"/>
    <xsd:element name="Document_x0020_category" ma:index="2" ma:displayName="Document category" ma:description="Select the type of DHS document this file corresponds to (select one). Refer to the DHS Team SharePoint Manual if you are unsure which category to select." ma:format="Dropdown" ma:internalName="Document_x0020_category0">
      <xsd:simpleType>
        <xsd:restriction base="dms:Choice">
          <xsd:enumeration value="Agreement/contract"/>
          <xsd:enumeration value="Comms product"/>
          <xsd:enumeration value="Financials"/>
          <xsd:enumeration value="Interview Notes"/>
          <xsd:enumeration value="Presentation"/>
          <xsd:enumeration value="Proposal document"/>
          <xsd:enumeration value="Publication"/>
          <xsd:enumeration value="Report"/>
          <xsd:enumeration value="Tool"/>
          <xsd:enumeration value="N/A"/>
        </xsd:restriction>
      </xsd:simpleType>
    </xsd:element>
    <xsd:element name="Project" ma:index="3" nillable="true" ma:displayName="Project" ma:description="Select the project that this file relates to." ma:list="{22ad7378-3da5-4813-b6e0-229c4253c571}" ma:internalName="Project" ma:showField="Common_x0020_Name" ma:web="a24b6e2f-dc61-4974-a959-92ead2bb81a2">
      <xsd:simpleType>
        <xsd:restriction base="dms:Lookup"/>
      </xsd:simpleType>
    </xsd:element>
    <xsd:element name="Topic" ma:index="4" nillable="true" ma:displayName="Topic" ma:description="Select the topic area(s) of work this file relates to from the list." ma:internalName="Topic0" ma:readOnly="false" ma:requiredMultiChoice="tru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Administration"/>
                        <xsd:enumeration value="Business development"/>
                        <xsd:enumeration value="Collaborative requirements development methodology"/>
                        <xsd:enumeration value="Communications"/>
                        <xsd:enumeration value="Health financing"/>
                        <xsd:enumeration value="HIV/AIDS"/>
                        <xsd:enumeration value="Learning networks"/>
                        <xsd:enumeration value="Malaria"/>
                        <xsd:enumeration value="Maternal and child health"/>
                        <xsd:enumeration value="Noncommunicable diseases"/>
                        <xsd:enumeration value="Nutrition"/>
                        <xsd:enumeration value="Reproductive health"/>
                        <xsd:enumeration value="Supply chain"/>
                        <xsd:enumeration value="Tuberculosis"/>
                        <xsd:enumeration value="Vaccines"/>
                        <xsd:enumeration value="Women’s cancers"/>
                        <xsd:enumeration value="N/A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Platform" ma:index="5" nillable="true" ma:displayName="Platform" ma:default="System and service innovations" ma:description="Select the PATH platform area this file relates to.  Defaults to System and service innovations." ma:internalName="Platform0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Vaccines"/>
                    <xsd:enumeration value="Drugs"/>
                    <xsd:enumeration value="Diagnostics"/>
                    <xsd:enumeration value="Devices"/>
                    <xsd:enumeration value="System and service innovations"/>
                    <xsd:enumeration value="N/A"/>
                  </xsd:restriction>
                </xsd:simpleType>
              </xsd:element>
            </xsd:sequence>
          </xsd:extension>
        </xsd:complexContent>
      </xsd:complexType>
    </xsd:element>
    <xsd:element name="Deliverable" ma:index="6" ma:displayName="Deliverable" ma:default="N/A" ma:description="Select the option that best describes if this is a project deliverable or not. N/A: not a deliverable (default). Interim: a deliverable during the project period. Final: a deliverable at the end of a project." ma:format="RadioButtons" ma:internalName="Deliverable0" ma:readOnly="false">
      <xsd:simpleType>
        <xsd:restriction base="dms:Choice">
          <xsd:enumeration value="N/A"/>
          <xsd:enumeration value="Interim"/>
          <xsd:enumeration value="Fina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8b0cfc-180b-4fea-8772-559c885e55f6" elementFormDefault="qualified">
    <xsd:import namespace="http://schemas.microsoft.com/office/2006/documentManagement/types"/>
    <xsd:import namespace="http://schemas.microsoft.com/office/infopath/2007/PartnerControls"/>
    <xsd:element name="Workstream" ma:index="13" nillable="true" ma:displayName="DUP Workstream" ma:description="Tag the workstream(s) under Data Use Partnership that the document relates to." ma:internalName="Workstream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dvocacy &amp; Policy"/>
                    <xsd:enumeration value="Assessment"/>
                    <xsd:enumeration value="Communications"/>
                    <xsd:enumeration value="Learning Network"/>
                    <xsd:enumeration value="Operations"/>
                    <xsd:enumeration value="Theory of Change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5A73EB-975F-433D-999B-95284C9767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91061B-5958-4769-A505-39666E170423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a24b6e2f-dc61-4974-a959-92ead2bb81a2"/>
    <ds:schemaRef ds:uri="http://purl.org/dc/terms/"/>
    <ds:schemaRef ds:uri="7c8b0cfc-180b-4fea-8772-559c885e55f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7DF8B04-4FF8-40FA-8591-65731AA734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4b6e2f-dc61-4974-a959-92ead2bb81a2"/>
    <ds:schemaRef ds:uri="7c8b0cfc-180b-4fea-8772-559c885e55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32</Words>
  <Application>Microsoft Office PowerPoint</Application>
  <PresentationFormat>Widescreen</PresentationFormat>
  <Paragraphs>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Sub pages</vt:lpstr>
      <vt:lpstr>Planned steps and gaps in expertise or investments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GDHF Tanzania Lunch Panel handout</dc:title>
  <dc:creator>Arenth, Breese</dc:creator>
  <cp:lastModifiedBy>Droll, Claire</cp:lastModifiedBy>
  <cp:revision>13</cp:revision>
  <dcterms:created xsi:type="dcterms:W3CDTF">2016-12-05T14:33:18Z</dcterms:created>
  <dcterms:modified xsi:type="dcterms:W3CDTF">2016-12-19T23:13:01Z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0x01010050F92B803759B04EA3E358FDF30BBBF100CE8DEA904E402E4EAB0D5AD1339057A3</vt:lpwstr>
  </property>
</Properties>
</file>